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60" r:id="rId4"/>
    <p:sldId id="281" r:id="rId5"/>
    <p:sldId id="291" r:id="rId6"/>
    <p:sldId id="282" r:id="rId7"/>
    <p:sldId id="290" r:id="rId8"/>
    <p:sldId id="285" r:id="rId9"/>
    <p:sldId id="289" r:id="rId10"/>
    <p:sldId id="283" r:id="rId11"/>
    <p:sldId id="287" r:id="rId12"/>
    <p:sldId id="288" r:id="rId13"/>
    <p:sldId id="292" r:id="rId14"/>
    <p:sldId id="286" r:id="rId15"/>
    <p:sldId id="280" r:id="rId16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090" y="-77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CCE18-B2A0-4D49-9C19-DD6A37D74A3B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3F947-F450-49EF-8FFD-8697C0939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8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FFD7-BB90-497F-969A-EFECB720345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0277-699B-4EC1-97BF-15A9113C8E0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4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FFD7-BB90-497F-969A-EFECB720345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0277-699B-4EC1-97BF-15A9113C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35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FFD7-BB90-497F-969A-EFECB720345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0277-699B-4EC1-97BF-15A9113C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94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FFD7-BB90-497F-969A-EFECB720345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0277-699B-4EC1-97BF-15A9113C8E0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13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FFD7-BB90-497F-969A-EFECB720345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0277-699B-4EC1-97BF-15A9113C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20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FFD7-BB90-497F-969A-EFECB720345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0277-699B-4EC1-97BF-15A9113C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1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FFD7-BB90-497F-969A-EFECB720345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0277-699B-4EC1-97BF-15A9113C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20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FFD7-BB90-497F-969A-EFECB720345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0277-699B-4EC1-97BF-15A9113C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4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FFD7-BB90-497F-969A-EFECB720345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0277-699B-4EC1-97BF-15A9113C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8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FFD7-BB90-497F-969A-EFECB720345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0277-699B-4EC1-97BF-15A9113C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73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FFD7-BB90-497F-969A-EFECB720345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0277-699B-4EC1-97BF-15A9113C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4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5FFD7-BB90-497F-969A-EFECB720345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70277-699B-4EC1-97BF-15A9113C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1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79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Opening Ceremony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33" y="3513106"/>
            <a:ext cx="4209691" cy="24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990" y="3513105"/>
            <a:ext cx="3905251" cy="24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Health Minister promise:</a:t>
            </a:r>
          </a:p>
          <a:p>
            <a:pPr marL="457200" lvl="1" indent="0">
              <a:buNone/>
            </a:pPr>
            <a:r>
              <a:rPr lang="en-US" dirty="0" smtClean="0"/>
              <a:t>-</a:t>
            </a:r>
            <a:r>
              <a:rPr lang="en-US" sz="2800" dirty="0" smtClean="0"/>
              <a:t>Supporting Patients registries</a:t>
            </a:r>
          </a:p>
          <a:p>
            <a:pPr marL="457200" lvl="1" indent="0">
              <a:buNone/>
            </a:pPr>
            <a:r>
              <a:rPr lang="en-US" sz="2800" dirty="0" smtClean="0"/>
              <a:t>-Supporting to promote Quality of registries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8725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Workshops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Mining </a:t>
            </a:r>
          </a:p>
          <a:p>
            <a:r>
              <a:rPr lang="en-US" dirty="0" smtClean="0"/>
              <a:t>Quality control of population based cancer registry</a:t>
            </a:r>
          </a:p>
          <a:p>
            <a:r>
              <a:rPr lang="en-US" dirty="0" smtClean="0"/>
              <a:t>Steps to implement patient registry</a:t>
            </a:r>
          </a:p>
          <a:p>
            <a:r>
              <a:rPr lang="en-US" dirty="0" smtClean="0"/>
              <a:t>DHIS2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38" y="4361595"/>
            <a:ext cx="2584088" cy="14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58" y="3961949"/>
            <a:ext cx="2518434" cy="141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631" y="3612041"/>
            <a:ext cx="2665083" cy="149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94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Report of Participants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447 participants</a:t>
            </a:r>
          </a:p>
          <a:p>
            <a:r>
              <a:rPr lang="en-US" dirty="0" smtClean="0"/>
              <a:t>156 Articles</a:t>
            </a:r>
          </a:p>
          <a:p>
            <a:pPr lvl="1"/>
            <a:r>
              <a:rPr lang="en-US" dirty="0" smtClean="0"/>
              <a:t>71 Posters</a:t>
            </a:r>
          </a:p>
          <a:p>
            <a:pPr lvl="1"/>
            <a:r>
              <a:rPr lang="en-US" dirty="0" smtClean="0"/>
              <a:t>46  lectures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08" y="3847379"/>
            <a:ext cx="3651849" cy="231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268" y="1678914"/>
            <a:ext cx="3841630" cy="288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24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Exhibitions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 ICT Companies</a:t>
            </a:r>
          </a:p>
          <a:p>
            <a:r>
              <a:rPr lang="en-US" dirty="0" smtClean="0"/>
              <a:t>1 research Centers</a:t>
            </a:r>
          </a:p>
          <a:p>
            <a:r>
              <a:rPr lang="en-US" dirty="0" smtClean="0"/>
              <a:t>1 Cancer NGOs(Shams)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23" y="3907765"/>
            <a:ext cx="2997679" cy="224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53" y="3902372"/>
            <a:ext cx="3004868" cy="225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599" y="1317683"/>
            <a:ext cx="3358555" cy="24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92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On  the sideline of Congress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Workshop on reporting and publication of cancer registry data(deputy of health MOHME)</a:t>
            </a:r>
          </a:p>
          <a:p>
            <a:r>
              <a:rPr lang="en-US" sz="1800" dirty="0" smtClean="0"/>
              <a:t>Visiting Shiraz for Cancer registry Infrastructure and research</a:t>
            </a:r>
          </a:p>
          <a:p>
            <a:r>
              <a:rPr lang="en-US" sz="1800" dirty="0" smtClean="0"/>
              <a:t>Meet </a:t>
            </a:r>
            <a:r>
              <a:rPr lang="en-US" sz="1800" dirty="0" smtClean="0"/>
              <a:t>the professor: </a:t>
            </a:r>
            <a:r>
              <a:rPr lang="en-US" sz="1800" dirty="0" err="1" smtClean="0"/>
              <a:t>Elizabete</a:t>
            </a:r>
            <a:r>
              <a:rPr lang="en-US" sz="1800" dirty="0" smtClean="0"/>
              <a:t> </a:t>
            </a:r>
            <a:r>
              <a:rPr lang="en-US" sz="1800" dirty="0" err="1" smtClean="0"/>
              <a:t>weiderpass</a:t>
            </a:r>
            <a:r>
              <a:rPr lang="en-US" sz="1800" dirty="0" smtClean="0"/>
              <a:t> and cancer specialists meeting. </a:t>
            </a:r>
          </a:p>
          <a:p>
            <a:r>
              <a:rPr lang="en-US" sz="1800" dirty="0" smtClean="0"/>
              <a:t>Expert </a:t>
            </a:r>
            <a:r>
              <a:rPr lang="en-US" sz="1800" dirty="0" smtClean="0"/>
              <a:t>panel: designing protocol for publishing data registry </a:t>
            </a:r>
            <a:endParaRPr lang="en-US" sz="1800" dirty="0" smtClean="0"/>
          </a:p>
          <a:p>
            <a:r>
              <a:rPr lang="en-US" sz="1800" dirty="0" smtClean="0"/>
              <a:t>Meeting in International affairs MOHME </a:t>
            </a:r>
            <a:r>
              <a:rPr lang="en-US" sz="1800" dirty="0"/>
              <a:t>with International </a:t>
            </a:r>
            <a:r>
              <a:rPr lang="en-US" sz="1800" dirty="0" smtClean="0"/>
              <a:t>guests</a:t>
            </a:r>
          </a:p>
          <a:p>
            <a:r>
              <a:rPr lang="en-US" sz="1800" dirty="0" smtClean="0"/>
              <a:t>Meeting in Deputy of Treatment MOHME with International guests</a:t>
            </a:r>
          </a:p>
          <a:p>
            <a:r>
              <a:rPr lang="en-US" sz="1800" dirty="0" smtClean="0"/>
              <a:t>Meeting in transplantation Association with </a:t>
            </a:r>
            <a:r>
              <a:rPr lang="en-US" sz="1800" dirty="0"/>
              <a:t>International guests</a:t>
            </a:r>
            <a:endParaRPr lang="en-US" sz="1800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54" y="4787660"/>
            <a:ext cx="2881529" cy="162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472" y="4787660"/>
            <a:ext cx="2409645" cy="180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0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1259457"/>
            <a:ext cx="8543925" cy="2622343"/>
          </a:xfrm>
        </p:spPr>
        <p:txBody>
          <a:bodyPr/>
          <a:lstStyle/>
          <a:p>
            <a:pPr algn="r" rtl="1"/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به پایان آمــد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این دفتــر</a:t>
            </a:r>
            <a:b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</a:br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				حکایت همچنان باقی</a:t>
            </a:r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‌ست...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0064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955" y="2989455"/>
            <a:ext cx="8874442" cy="210375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676656" y="874699"/>
            <a:ext cx="83210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2th  International Congress Disease Registry and Patient outcome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 </a:t>
            </a:r>
            <a:endParaRPr lang="en-US" sz="3200" b="1" dirty="0"/>
          </a:p>
        </p:txBody>
      </p:sp>
      <p:sp>
        <p:nvSpPr>
          <p:cNvPr id="4" name="Frame 3"/>
          <p:cNvSpPr/>
          <p:nvPr/>
        </p:nvSpPr>
        <p:spPr>
          <a:xfrm>
            <a:off x="550831" y="374904"/>
            <a:ext cx="8540496" cy="2249424"/>
          </a:xfrm>
          <a:prstGeom prst="frame">
            <a:avLst>
              <a:gd name="adj1" fmla="val 3556"/>
            </a:avLst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20" y="2909000"/>
            <a:ext cx="2779234" cy="359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8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cs typeface="+mn-cs"/>
              </a:rPr>
              <a:t>Congress Organizations</a:t>
            </a:r>
            <a:endParaRPr lang="fa-IR" b="1" dirty="0"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Deputy of Research,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MOHME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Deputy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TUMS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Cancer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Center of Cancer Institute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a-I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Sharif Management &amp; Health Development institute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 smtClean="0"/>
              <a:t>97/7/15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CFCC-8C7B-4574-91B2-C3342261C6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5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Scientific committee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2" t="29434" r="17500" b="7314"/>
          <a:stretch/>
        </p:blipFill>
        <p:spPr bwMode="auto">
          <a:xfrm>
            <a:off x="1207698" y="1832150"/>
            <a:ext cx="7341079" cy="433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18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Special Thanks To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 err="1" smtClean="0"/>
              <a:t>Gholamreza</a:t>
            </a:r>
            <a:r>
              <a:rPr lang="en-US" dirty="0" smtClean="0"/>
              <a:t> </a:t>
            </a:r>
            <a:r>
              <a:rPr lang="en-US" dirty="0" err="1" smtClean="0"/>
              <a:t>Hassanpour</a:t>
            </a:r>
            <a:endParaRPr lang="fa-IR" dirty="0" smtClean="0"/>
          </a:p>
          <a:p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 err="1" smtClean="0"/>
              <a:t>Gholamreza</a:t>
            </a:r>
            <a:r>
              <a:rPr lang="en-US" dirty="0" smtClean="0"/>
              <a:t> </a:t>
            </a:r>
            <a:r>
              <a:rPr lang="en-US" dirty="0" err="1" smtClean="0"/>
              <a:t>Roshandel</a:t>
            </a:r>
            <a:endParaRPr lang="en-US" dirty="0" smtClean="0"/>
          </a:p>
          <a:p>
            <a:r>
              <a:rPr lang="en-US" dirty="0" err="1" smtClean="0"/>
              <a:t>Dr</a:t>
            </a:r>
            <a:r>
              <a:rPr lang="en-US" dirty="0"/>
              <a:t> </a:t>
            </a:r>
            <a:r>
              <a:rPr lang="en-US" dirty="0" smtClean="0"/>
              <a:t>Khalil </a:t>
            </a:r>
            <a:r>
              <a:rPr lang="en-US" dirty="0" err="1" smtClean="0"/>
              <a:t>Kimiafar</a:t>
            </a:r>
            <a:endParaRPr lang="en-US" dirty="0" smtClean="0"/>
          </a:p>
          <a:p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 err="1" smtClean="0"/>
              <a:t>Marjan</a:t>
            </a:r>
            <a:r>
              <a:rPr lang="en-US" dirty="0" smtClean="0"/>
              <a:t> Ghazi </a:t>
            </a:r>
            <a:r>
              <a:rPr lang="en-US" dirty="0" err="1" smtClean="0"/>
              <a:t>Saeedi</a:t>
            </a:r>
            <a:endParaRPr lang="en-US" dirty="0" smtClean="0"/>
          </a:p>
          <a:p>
            <a:r>
              <a:rPr lang="en-US" dirty="0" err="1" smtClean="0"/>
              <a:t>Dr</a:t>
            </a:r>
            <a:r>
              <a:rPr lang="en-US" dirty="0" smtClean="0"/>
              <a:t> Abbas </a:t>
            </a:r>
            <a:r>
              <a:rPr lang="en-US" dirty="0" err="1" smtClean="0"/>
              <a:t>Sheikhtaheri</a:t>
            </a:r>
            <a:endParaRPr lang="en-US" dirty="0" smtClean="0"/>
          </a:p>
          <a:p>
            <a:r>
              <a:rPr lang="en-US" dirty="0" smtClean="0"/>
              <a:t>Miss </a:t>
            </a:r>
            <a:r>
              <a:rPr lang="en-US" dirty="0" err="1" smtClean="0"/>
              <a:t>Monireh</a:t>
            </a:r>
            <a:r>
              <a:rPr lang="en-US" dirty="0" smtClean="0"/>
              <a:t> Sadat </a:t>
            </a:r>
            <a:r>
              <a:rPr lang="en-US" dirty="0" err="1" smtClean="0"/>
              <a:t>Sayyed</a:t>
            </a:r>
            <a:r>
              <a:rPr lang="en-US" dirty="0" smtClean="0"/>
              <a:t> </a:t>
            </a:r>
            <a:r>
              <a:rPr lang="en-US" dirty="0" err="1" smtClean="0"/>
              <a:t>Salehi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78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Executive Committee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Sharif Management &amp; Health Development institute</a:t>
            </a:r>
          </a:p>
          <a:p>
            <a:r>
              <a:rPr lang="en-US" dirty="0" smtClean="0"/>
              <a:t>Cancer Research Center of Cancer Institute</a:t>
            </a:r>
          </a:p>
          <a:p>
            <a:r>
              <a:rPr lang="en-US" dirty="0" smtClean="0"/>
              <a:t>School of Allied Medical Sciences</a:t>
            </a:r>
          </a:p>
          <a:p>
            <a:r>
              <a:rPr lang="en-US" dirty="0" smtClean="0"/>
              <a:t>Secretariat of Disease Registry in TUMS</a:t>
            </a:r>
          </a:p>
          <a:p>
            <a:r>
              <a:rPr lang="en-US" dirty="0"/>
              <a:t>Secretariat of Disease Registry </a:t>
            </a:r>
            <a:r>
              <a:rPr lang="en-US" dirty="0" smtClean="0"/>
              <a:t>in MOHME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43" y="4442603"/>
            <a:ext cx="3173803" cy="219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863" y="4442603"/>
            <a:ext cx="3260787" cy="225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36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International Speakers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925" r="-3290" b="25814"/>
          <a:stretch/>
        </p:blipFill>
        <p:spPr bwMode="auto">
          <a:xfrm>
            <a:off x="704310" y="1863306"/>
            <a:ext cx="3876317" cy="416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6" b="26704"/>
          <a:stretch/>
        </p:blipFill>
        <p:spPr bwMode="auto">
          <a:xfrm>
            <a:off x="5017519" y="1850366"/>
            <a:ext cx="3752850" cy="41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13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Target </a:t>
            </a:r>
            <a:r>
              <a:rPr lang="en-US" b="1" dirty="0"/>
              <a:t>Groups and Audiences of the </a:t>
            </a:r>
            <a:r>
              <a:rPr lang="en-US" b="1" dirty="0" smtClean="0"/>
              <a:t>Conference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Universities</a:t>
            </a:r>
          </a:p>
          <a:p>
            <a:r>
              <a:rPr lang="en-US" dirty="0" smtClean="0"/>
              <a:t>Researchers</a:t>
            </a:r>
            <a:endParaRPr lang="en-US" dirty="0"/>
          </a:p>
          <a:p>
            <a:r>
              <a:rPr lang="en-US" dirty="0" smtClean="0"/>
              <a:t>Research </a:t>
            </a:r>
            <a:r>
              <a:rPr lang="en-US" dirty="0"/>
              <a:t>centers</a:t>
            </a:r>
          </a:p>
          <a:p>
            <a:r>
              <a:rPr lang="en-US" dirty="0" smtClean="0"/>
              <a:t>Clinical </a:t>
            </a:r>
            <a:r>
              <a:rPr lang="en-US" dirty="0"/>
              <a:t>doctors working in the field of registry</a:t>
            </a:r>
          </a:p>
          <a:p>
            <a:r>
              <a:rPr lang="en-US" dirty="0" smtClean="0"/>
              <a:t>Health </a:t>
            </a:r>
            <a:r>
              <a:rPr lang="en-US" dirty="0"/>
              <a:t>Professionals</a:t>
            </a:r>
          </a:p>
          <a:p>
            <a:r>
              <a:rPr lang="en-US" dirty="0" smtClean="0"/>
              <a:t>Software </a:t>
            </a:r>
            <a:r>
              <a:rPr lang="en-US" dirty="0"/>
              <a:t>Information Technology Professionals</a:t>
            </a:r>
          </a:p>
          <a:p>
            <a:r>
              <a:rPr lang="en-US" dirty="0" smtClean="0"/>
              <a:t>Medical </a:t>
            </a:r>
            <a:r>
              <a:rPr lang="en-US" dirty="0"/>
              <a:t>records specialists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67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Topics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 </a:t>
            </a:r>
            <a:r>
              <a:rPr lang="en-US" dirty="0"/>
              <a:t>Protocols and management of registry systems</a:t>
            </a:r>
          </a:p>
          <a:p>
            <a:r>
              <a:rPr lang="en-US" dirty="0" smtClean="0"/>
              <a:t>Classification </a:t>
            </a:r>
            <a:r>
              <a:rPr lang="en-US" dirty="0"/>
              <a:t>&amp; coding</a:t>
            </a:r>
          </a:p>
          <a:p>
            <a:r>
              <a:rPr lang="en-US" dirty="0" smtClean="0"/>
              <a:t>Role </a:t>
            </a:r>
            <a:r>
              <a:rPr lang="en-US" dirty="0"/>
              <a:t>of health information technology in disease registries</a:t>
            </a:r>
          </a:p>
          <a:p>
            <a:r>
              <a:rPr lang="en-US" dirty="0" smtClean="0"/>
              <a:t>The </a:t>
            </a:r>
            <a:r>
              <a:rPr lang="en-US" dirty="0"/>
              <a:t>role of disease registries to promote  health care system quality</a:t>
            </a:r>
          </a:p>
          <a:p>
            <a:r>
              <a:rPr lang="en-US" dirty="0" smtClean="0"/>
              <a:t>Quality </a:t>
            </a:r>
            <a:r>
              <a:rPr lang="en-US" dirty="0"/>
              <a:t>control methods in registry programs</a:t>
            </a:r>
          </a:p>
          <a:p>
            <a:r>
              <a:rPr lang="en-US" dirty="0" smtClean="0"/>
              <a:t>Analytical </a:t>
            </a:r>
            <a:r>
              <a:rPr lang="en-US" dirty="0"/>
              <a:t>methods in disease registries</a:t>
            </a:r>
          </a:p>
          <a:p>
            <a:r>
              <a:rPr lang="en-US" dirty="0" smtClean="0"/>
              <a:t>Ethics </a:t>
            </a:r>
            <a:r>
              <a:rPr lang="en-US" dirty="0"/>
              <a:t>,data ownership &amp; data exchange in registries</a:t>
            </a:r>
          </a:p>
          <a:p>
            <a:r>
              <a:rPr lang="en-US" dirty="0" smtClean="0"/>
              <a:t>Bio </a:t>
            </a:r>
            <a:r>
              <a:rPr lang="en-US" dirty="0"/>
              <a:t>banks and registry programs</a:t>
            </a:r>
          </a:p>
          <a:p>
            <a:r>
              <a:rPr lang="en-US" dirty="0" smtClean="0"/>
              <a:t>The </a:t>
            </a:r>
            <a:r>
              <a:rPr lang="en-US" dirty="0"/>
              <a:t>role of registries in health care system and control of non-communicable diseases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64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504</TotalTime>
  <Words>246</Words>
  <Application>Microsoft Office PowerPoint</Application>
  <PresentationFormat>A4 Paper (210x297 mm)</PresentationFormat>
  <Paragraphs>74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 </vt:lpstr>
      <vt:lpstr>Congress Organizations</vt:lpstr>
      <vt:lpstr>Scientific committee</vt:lpstr>
      <vt:lpstr>Special Thanks To</vt:lpstr>
      <vt:lpstr>Executive Committee</vt:lpstr>
      <vt:lpstr>International Speakers</vt:lpstr>
      <vt:lpstr> Target Groups and Audiences of the Conference </vt:lpstr>
      <vt:lpstr>Topics</vt:lpstr>
      <vt:lpstr>Opening Ceremony</vt:lpstr>
      <vt:lpstr>Workshops</vt:lpstr>
      <vt:lpstr>Report of Participants</vt:lpstr>
      <vt:lpstr>Exhibitions </vt:lpstr>
      <vt:lpstr>On  the sideline of Congress</vt:lpstr>
      <vt:lpstr>به پایان آمــد این دفتــر       حکایت همچنان باقی‌ست...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Lenvo</dc:creator>
  <cp:lastModifiedBy>arezooo</cp:lastModifiedBy>
  <cp:revision>31</cp:revision>
  <dcterms:created xsi:type="dcterms:W3CDTF">2018-12-01T12:13:37Z</dcterms:created>
  <dcterms:modified xsi:type="dcterms:W3CDTF">2018-12-13T06:25:34Z</dcterms:modified>
</cp:coreProperties>
</file>